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EDFFD5-88AA-4C88-A377-20BC24FB3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1EEEF32-B71A-42F6-809F-D8623D8BA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CFAB63-7362-4F56-90F3-6A43CB23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F9FED2A-D99E-4708-AB24-5FCA1689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A4F3AB0-4709-4039-9407-BE565829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553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C43C08-9A2E-4553-BED0-9CC86E5B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C71B603-7808-4CF9-8E28-40CFC8810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BF302E-DAB3-48D5-A5DB-0E074325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262BA3E-B485-4333-AD9F-4BB140F6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0B64AD5-C284-4312-9156-784B6FE9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23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C6A50DC-B161-4F3F-A055-8C2487C3E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0871B4D-E80C-4922-979B-81CC8FA80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A4714B-4A19-4A46-A2B4-D11A2439F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04E6509-3D3C-442F-AD77-8815829D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DF85EA-6BFE-4AF0-9463-31198775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0213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735299-5831-4106-9FCF-70979C73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8D4FEF-D018-4852-82A0-26E54EA07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4A3B030-DF57-41DC-B039-553F0A76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B52021-3062-42DF-8C4F-9893B453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D89E17-633C-49EF-A4F3-4FAA53A2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61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15E059-898E-4C78-9AAA-60685AA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5241E8C-32F0-4295-8558-E42737311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544D36E-6C32-4DF6-AEA8-68C9A655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2C7D968-F650-4867-94FD-B932A292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D48590-A0B6-43E5-B9C2-EF92178DB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988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234C32-5E99-4E65-ADF3-A54DD03D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FB9A8E-CDE6-449D-8251-7022FB837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717C204-1D39-4F4F-ACC7-65BB148D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79FD06-18F8-493E-AAE7-BDF87175F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B2CD684-60CC-4150-BAD4-E1A99AF7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EBD1248-9E02-46F3-A1C5-B34967BC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419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4495B3-F748-4FFD-A78B-DDBB7985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D06BC3-D9C8-4448-8E22-1F891AB75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3C97E1-C54C-4670-97EE-D4D12627B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1FDA8FE-7945-4FFA-9E84-2D285C379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F56A156-A645-4069-A90E-438CC8A30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4894E9B-2362-4386-BCBE-D32028C4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FABAB0A-2E1B-4139-8566-770A0BBF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C826E13-9ADF-4315-89ED-C0DB5D10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2999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AE9C9A-12E3-4206-AB03-0426804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58FE9A0-1AB6-4DA8-82DF-503B0042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6D12D5C-D578-4F12-AF31-1A1600F6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DB442E5-7BDE-4DA9-98BA-0FAD0059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126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5829F79-BA2A-4EF6-B6AF-725B1760C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A281545-F606-449F-A0D3-1A9BC4B0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C7852DA-2195-44DE-8BD6-7A4507A7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381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70A553-727C-4B83-B23F-1347286A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FC0EE3-8D91-41D9-95A9-A7432A61C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A5531A3-BDE2-4BEB-B27B-190CFEBA0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C4C1CFF-1319-494D-9B51-A1C12EA7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1FD28ED-3983-4884-B8FD-9D6B4DD8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D36C42C-B2FB-495C-9604-65E46175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938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94D57C-45C8-44E7-B9CF-12F2171AA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11DE15B-B389-4E34-8488-CB349E505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EBCCE48-7DA0-4783-B35F-0C80811BA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0F998F5-D6BA-40F1-880A-95FA6BBE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F835051-A03C-461A-92B6-25C14C19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682BEA4-9AB5-4A1C-9C85-961E5B4F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453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AC90998-8FC6-4C97-8EF6-90C61232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4536F0B-1702-4034-89B1-E48E9B15C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13C0AF-5EF8-40A1-9617-A0F433A0A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2B402-99F3-4FE5-A2C9-2D095747F0DC}" type="datetimeFigureOut">
              <a:rPr lang="hu-HU" smtClean="0"/>
              <a:t>2022. 12. 17.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1980DF1-C397-4C26-8137-188F491CB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461122-69EE-40FF-A78B-A0C65F460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9F24E-6C1B-4E37-807F-54FD79975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hyperlink" Target="https://www.publicdomainpictures.net/view-image.php?image=341288&amp;picture=ecranul-de-incheiere-a-filmului-final-p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6.gif"/><Relationship Id="rId5" Type="http://schemas.openxmlformats.org/officeDocument/2006/relationships/image" Target="../media/image2.gif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DE589A-BFD0-4545-8710-E3FBE2654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Blue</a:t>
            </a:r>
            <a:r>
              <a:rPr lang="hu-HU" dirty="0"/>
              <a:t> </a:t>
            </a:r>
            <a:r>
              <a:rPr lang="hu-HU" dirty="0" err="1"/>
              <a:t>lobester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4980A5-F20F-477A-AE7F-899647B5A3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By</a:t>
            </a:r>
            <a:r>
              <a:rPr lang="hu-HU" dirty="0"/>
              <a:t>: vörös </a:t>
            </a:r>
            <a:r>
              <a:rPr lang="hu-HU" dirty="0" err="1"/>
              <a:t>Ádm</a:t>
            </a:r>
            <a:endParaRPr lang="hu-HU" dirty="0"/>
          </a:p>
          <a:p>
            <a:r>
              <a:rPr lang="hu-HU" dirty="0"/>
              <a:t>Édám </a:t>
            </a:r>
            <a:r>
              <a:rPr lang="hu-HU" dirty="0" err="1"/>
              <a:t>jános</a:t>
            </a:r>
            <a:endParaRPr lang="hu-HU" dirty="0"/>
          </a:p>
          <a:p>
            <a:r>
              <a:rPr lang="hu-HU" dirty="0" err="1"/>
              <a:t>KoVáts</a:t>
            </a:r>
            <a:r>
              <a:rPr lang="hu-HU" dirty="0"/>
              <a:t> </a:t>
            </a:r>
            <a:r>
              <a:rPr lang="hu-HU" dirty="0" err="1"/>
              <a:t>lenethe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F0FDA75-54C6-4774-A9E3-B9D4FB9780D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514503" y="3151576"/>
            <a:ext cx="2143125" cy="2143125"/>
          </a:xfrm>
          <a:prstGeom prst="rect">
            <a:avLst/>
          </a:prstGeom>
        </p:spPr>
      </p:pic>
      <p:sp>
        <p:nvSpPr>
          <p:cNvPr id="10" name="Ellipszis 9">
            <a:extLst>
              <a:ext uri="{FF2B5EF4-FFF2-40B4-BE49-F238E27FC236}">
                <a16:creationId xmlns:a16="http://schemas.microsoft.com/office/drawing/2014/main" id="{BFEA7886-C854-40D9-BCBA-8358EA5BF561}"/>
              </a:ext>
            </a:extLst>
          </p:cNvPr>
          <p:cNvSpPr/>
          <p:nvPr/>
        </p:nvSpPr>
        <p:spPr>
          <a:xfrm>
            <a:off x="9506974" y="2926295"/>
            <a:ext cx="1940767" cy="19407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Ív 10">
            <a:extLst>
              <a:ext uri="{FF2B5EF4-FFF2-40B4-BE49-F238E27FC236}">
                <a16:creationId xmlns:a16="http://schemas.microsoft.com/office/drawing/2014/main" id="{D26F8C0C-4763-45D9-9ECC-2B6E82FBAADA}"/>
              </a:ext>
            </a:extLst>
          </p:cNvPr>
          <p:cNvSpPr/>
          <p:nvPr/>
        </p:nvSpPr>
        <p:spPr>
          <a:xfrm rot="8148997">
            <a:off x="9908192" y="3209162"/>
            <a:ext cx="1138334" cy="137503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EB9DE29-CD10-494B-ADEF-69437E78E54A}"/>
              </a:ext>
            </a:extLst>
          </p:cNvPr>
          <p:cNvSpPr/>
          <p:nvPr/>
        </p:nvSpPr>
        <p:spPr>
          <a:xfrm>
            <a:off x="10823510" y="3509963"/>
            <a:ext cx="223935" cy="2689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477CE3EC-E768-467E-95F8-53CBFB2E9ABE}"/>
              </a:ext>
            </a:extLst>
          </p:cNvPr>
          <p:cNvSpPr/>
          <p:nvPr/>
        </p:nvSpPr>
        <p:spPr>
          <a:xfrm>
            <a:off x="9933992" y="3401851"/>
            <a:ext cx="339012" cy="4003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13863D4B-00B3-41A6-87CE-89F072878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28" y="4721628"/>
            <a:ext cx="2126619" cy="212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CF35FC-6322-4532-B2FD-B52B36E076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Ble</a:t>
            </a:r>
            <a:r>
              <a:rPr lang="hu-HU" dirty="0"/>
              <a:t> </a:t>
            </a:r>
            <a:r>
              <a:rPr lang="hu-HU" dirty="0" err="1"/>
              <a:t>lobetr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397FFA-23CD-4ABA-9F76-EEDD438B1A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BFD0F5E-CBD3-4DE0-BC98-254B9D3F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09" y="0"/>
            <a:ext cx="9941382" cy="685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65454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417 0.06366 L -0.45417 0.06366 C -0.45443 0.05857 -0.45482 0.05347 -0.45495 0.04861 C -0.45534 0.02639 -0.45508 0.00417 -0.4556 -0.01805 C -0.45599 -0.03171 -0.45742 -0.04537 -0.45872 -0.05903 C -0.45898 -0.06157 -0.45911 -0.06435 -0.45951 -0.06713 C -0.46016 -0.07199 -0.46055 -0.07407 -0.46107 -0.0794 C -0.46133 -0.08241 -0.46159 -0.08565 -0.46172 -0.08889 C -0.46159 -0.09884 -0.46146 -0.11759 -0.46029 -0.12963 C -0.46016 -0.13102 -0.45964 -0.13241 -0.45951 -0.13379 C -0.45911 -0.13634 -0.45872 -0.14398 -0.45716 -0.14606 C -0.45612 -0.14745 -0.45469 -0.14699 -0.45339 -0.14745 L -0.4388 -0.14329 C -0.4375 -0.14282 -0.4362 -0.14259 -0.43503 -0.1419 C -0.43346 -0.1412 -0.4319 -0.14004 -0.43047 -0.13912 C -0.42734 -0.13773 -0.42409 -0.13773 -0.42122 -0.13518 C -0.41667 -0.13102 -0.41927 -0.1331 -0.41354 -0.12963 C -0.41276 -0.12824 -0.41211 -0.12685 -0.41133 -0.12569 C -0.40977 -0.12361 -0.40664 -0.12014 -0.40664 -0.12014 C -0.40599 -0.11504 -0.40495 -0.10903 -0.40521 -0.10393 C -0.40534 -0.0993 -0.40599 -0.09467 -0.40664 -0.09028 C -0.40703 -0.08819 -0.40742 -0.08634 -0.4082 -0.08472 C -0.41224 -0.07616 -0.41003 -0.09213 -0.4151 -0.07384 C -0.41562 -0.07199 -0.41615 -0.07037 -0.41667 -0.06852 C -0.41693 -0.06713 -0.41693 -0.06551 -0.41745 -0.06435 C -0.4194 -0.05833 -0.42305 -0.04815 -0.42656 -0.04398 C -0.43099 -0.03866 -0.42669 -0.04329 -0.43112 -0.03981 C -0.43216 -0.03912 -0.4332 -0.03773 -0.43424 -0.03727 C -0.43542 -0.03634 -0.43685 -0.03634 -0.43802 -0.03588 C -0.4401 -0.03495 -0.44219 -0.03426 -0.44414 -0.0331 C -0.44492 -0.03264 -0.44727 -0.03171 -0.44648 -0.03171 C -0.44089 -0.03217 -0.43529 -0.03356 -0.42969 -0.03449 C -0.42891 -0.03495 -0.42812 -0.03588 -0.42734 -0.03588 C -0.4263 -0.03588 -0.42526 -0.03495 -0.42422 -0.03449 C -0.42305 -0.03403 -0.42174 -0.03356 -0.42044 -0.0331 C -0.41784 -0.02986 -0.41784 -0.02963 -0.41432 -0.02754 C -0.41237 -0.02662 -0.4082 -0.025 -0.4082 -0.025 C -0.40742 -0.02361 -0.40677 -0.02199 -0.40586 -0.02083 C -0.40521 -0.01967 -0.4043 -0.01921 -0.40365 -0.01805 C -0.40299 -0.0169 -0.4026 -0.01528 -0.40208 -0.01412 C -0.40169 -0.01296 -0.40104 -0.01227 -0.40052 -0.01134 C -0.39974 -0.00949 -0.39701 -0.00116 -0.39674 -0.00046 C -0.39609 0.00208 -0.39609 0.00533 -0.39518 0.00764 C -0.39323 0.01296 -0.39401 0.01019 -0.39284 0.01597 C -0.3931 0.01945 -0.39271 0.02361 -0.39362 0.02685 C -0.39648 0.03611 -0.39896 0.03519 -0.40286 0.04051 C -0.40378 0.04167 -0.40417 0.04352 -0.40521 0.04445 C -0.40729 0.04653 -0.40977 0.04699 -0.41198 0.04861 C -0.41562 0.05116 -0.41654 0.05185 -0.42044 0.05394 C -0.42396 0.05602 -0.42396 0.05533 -0.42812 0.05671 C -0.42917 0.05718 -0.43021 0.05764 -0.43112 0.0581 C -0.4319 0.05857 -0.43268 0.05926 -0.43346 0.05949 C -0.43594 0.06019 -0.43854 0.06042 -0.44115 0.06088 C -0.44245 0.06134 -0.44622 0.06227 -0.44492 0.06227 C -0.44193 0.06227 -0.4388 0.06158 -0.43581 0.06088 C -0.43503 0.06065 -0.43424 0.05996 -0.43346 0.05949 C -0.43268 0.05857 -0.43203 0.05741 -0.43112 0.05671 C -0.43021 0.05602 -0.42917 0.05556 -0.42812 0.05533 C -0.42331 0.05463 -0.41836 0.0544 -0.41354 0.05394 C -0.40169 0.04699 -0.41146 0.05185 -0.38672 0.05 C -0.37917 0.04931 -0.37422 0.04838 -0.36693 0.04722 C -0.37383 0.00996 -0.36706 0.04769 -0.36836 -0.06157 C -0.36849 -0.06805 -0.36888 -0.0743 -0.36914 -0.08079 C -0.3694 -0.08518 -0.36953 -0.08981 -0.36992 -0.09421 C -0.37005 -0.09583 -0.37096 -0.09977 -0.3707 -0.09838 C -0.36992 -0.09467 -0.36901 -0.0912 -0.36836 -0.0875 C -0.36771 -0.08356 -0.36745 -0.0794 -0.36693 -0.07523 C -0.36641 -0.07199 -0.36589 -0.06898 -0.36536 -0.06574 C -0.3651 -0.06157 -0.36484 -0.05764 -0.36458 -0.05347 C -0.36432 -0.04884 -0.36419 -0.04444 -0.3638 -0.03981 C -0.36367 -0.03842 -0.36328 -0.03727 -0.36302 -0.03588 C -0.36276 -0.03356 -0.3625 -0.03125 -0.36224 -0.02893 C -0.36198 -0.02407 -0.36146 -0.01898 -0.36146 -0.01412 C -0.36146 0.00093 -0.36185 0.01597 -0.36224 0.03079 C -0.36237 0.03333 -0.36354 0.0456 -0.3638 0.04861 C -0.36354 0.05046 -0.36393 0.05301 -0.36302 0.05394 C -0.36237 0.05486 -0.36159 0.05301 -0.36081 0.05255 C -0.35924 0.05208 -0.35768 0.05185 -0.35612 0.05139 C -0.3543 0.05046 -0.3526 0.04954 -0.35078 0.04861 C -0.34922 0.04769 -0.34779 0.0463 -0.34622 0.04583 C -0.34271 0.04491 -0.33906 0.04352 -0.33555 0.04306 C -0.3237 0.04144 -0.32891 0.04259 -0.32018 0.04051 C -0.32044 0.03634 -0.32057 0.03218 -0.32096 0.02824 C -0.32109 0.02639 -0.32148 0.02454 -0.32174 0.02269 C -0.32201 0.02037 -0.32227 0.01829 -0.32253 0.01597 C -0.3237 0.00347 -0.32253 0.01019 -0.32396 0.00232 C -0.32422 -0.00278 -0.32435 -0.00764 -0.32474 -0.01273 C -0.32487 -0.01458 -0.32552 -0.0162 -0.32552 -0.01805 C -0.32604 -0.02801 -0.32604 -0.03796 -0.3263 -0.04815 C -0.32552 -0.05532 -0.32526 -0.06273 -0.32396 -0.06991 C -0.32383 -0.07129 -0.32344 -0.06713 -0.32331 -0.06574 C -0.32266 -0.06204 -0.32214 -0.05856 -0.32174 -0.05486 C -0.32148 -0.05254 -0.3207 -0.04514 -0.32018 -0.04259 C -0.31979 -0.04074 -0.31901 -0.03912 -0.31862 -0.03727 C -0.31823 -0.03542 -0.31823 -0.03356 -0.31784 -0.03171 C -0.31771 -0.03032 -0.31732 -0.02893 -0.31719 -0.02754 C -0.31654 -0.02454 -0.31615 -0.02129 -0.31562 -0.01805 C -0.31536 -0.00092 -0.3168 0.01505 -0.31406 0.03079 C -0.31224 0.04167 -0.31341 0.03658 -0.31029 0.04445 C -0.30924 0.04722 -0.30898 0.05162 -0.30716 0.05255 C -0.30391 0.05463 -0.30573 0.05371 -0.30182 0.05533 C -0.30026 0.05486 -0.2987 0.05509 -0.29727 0.05394 C -0.29596 0.05301 -0.29401 0.04792 -0.29336 0.04583 C -0.29219 0.0419 -0.29089 0.03658 -0.29036 0.03218 C -0.28945 0.02408 -0.28997 0.02755 -0.2888 0.0213 C -0.28854 0.01736 -0.28841 0.0132 -0.28802 0.00903 C -0.28789 0.00671 -0.28737 0.00463 -0.28724 0.00232 C -0.28685 -0.02708 -0.28672 -0.05671 -0.28646 -0.08611 C -0.28607 -0.08171 -0.28503 -0.07708 -0.28503 -0.07245 C -0.28477 -0.03935 -0.28711 -0.00579 -0.28424 0.02685 C -0.28372 0.03171 -0.27865 0.02871 -0.27578 0.02963 C -0.27279 0.02917 -0.26966 0.02871 -0.26667 0.02824 C -0.26536 0.02778 -0.26406 0.02708 -0.26276 0.02685 C -0.25768 0.0257 -0.2526 0.025 -0.24753 0.02408 C -0.24779 0.01644 -0.24779 0.00857 -0.24831 0.00093 C -0.24831 -0.00092 -0.24883 -0.00254 -0.24896 -0.0044 C -0.25143 -0.03657 -0.24792 -0.00301 -0.2513 -0.0331 C -0.25156 -0.03935 -0.25169 -0.04583 -0.25208 -0.05208 C -0.25221 -0.0544 -0.2526 -0.05671 -0.25286 -0.05903 C -0.25312 -0.06157 -0.25339 -0.06435 -0.25365 -0.06713 C -0.25391 -0.07106 -0.25417 -0.07523 -0.25443 -0.0794 C -0.25469 -0.08426 -0.25482 -0.08935 -0.25508 -0.09421 C -0.25534 -0.09606 -0.2556 -0.09792 -0.25586 -0.09977 C -0.2556 -0.10254 -0.25664 -0.10764 -0.25508 -0.10787 C -0.24271 -0.11111 -0.23008 -0.10926 -0.21758 -0.10926 C -0.20742 -0.10926 -0.23802 -0.10833 -0.24831 -0.10787 C -0.24896 -0.10741 -0.25 -0.10764 -0.25052 -0.10648 C -0.25247 -0.10301 -0.25039 -0.09884 -0.24974 -0.0956 C -0.24766 -0.08449 -0.25065 -0.09583 -0.24753 -0.08472 C -0.24531 -0.05347 -0.24805 -0.09259 -0.24596 -0.06435 C -0.2457 -0.06065 -0.2457 -0.05694 -0.24518 -0.05347 C -0.24414 -0.04606 -0.24258 -0.03889 -0.24141 -0.03171 C -0.23932 -0.03217 -0.23724 -0.03264 -0.23529 -0.0331 C -0.23216 -0.03356 -0.22904 -0.03356 -0.22604 -0.03449 C -0.2237 -0.03495 -0.22148 -0.03634 -0.21914 -0.03727 C -0.20638 -0.04143 -0.22174 -0.03495 -0.20768 -0.0412 C -0.20638 -0.04259 -0.20391 -0.04259 -0.20391 -0.04537 C -0.20391 -0.04768 -0.20638 -0.04398 -0.20768 -0.04398 C -0.21706 -0.04305 -0.22656 -0.04305 -0.23607 -0.04259 C -0.23698 -0.04213 -0.23802 -0.04167 -0.23906 -0.0412 C -0.24062 -0.04051 -0.24219 -0.03935 -0.24362 -0.03842 C -0.2444 -0.03796 -0.24518 -0.0375 -0.24596 -0.03727 L -0.24896 -0.03588 C -0.24974 -0.03403 -0.25104 -0.03264 -0.2513 -0.03032 C -0.25143 -0.02917 -0.25013 -0.0287 -0.24974 -0.02754 C -0.24909 -0.02592 -0.24883 -0.02407 -0.24831 -0.02222 C -0.24753 -0.01991 -0.24674 -0.01759 -0.24596 -0.01528 C -0.24375 0.00417 -0.24687 -0.02014 -0.24362 -0.00324 C -0.24323 -0.00092 -0.24323 0.00139 -0.24284 0.00371 C -0.24271 0.00556 -0.24232 0.00718 -0.24219 0.00903 C -0.24128 0.01644 -0.24062 0.02361 -0.23984 0.03079 C -0.23815 0.02871 -0.2349 0.02384 -0.23294 0.02269 C -0.23151 0.02176 -0.22982 0.02176 -0.22839 0.0213 C -0.22708 0.02083 -0.22578 0.0206 -0.22448 0.01991 C -0.22344 0.01968 -0.22253 0.01921 -0.22148 0.01875 C -0.2207 0.01829 -0.21992 0.01759 -0.21914 0.01736 C -0.21771 0.01667 -0.21615 0.01644 -0.21458 0.01597 C -0.21354 0.01551 -0.2125 0.01505 -0.21146 0.01458 C -0.2026 0.01505 -0.19362 0.01505 -0.18477 0.01597 C -0.18398 0.01597 -0.1832 0.01736 -0.18242 0.01736 C -0.1776 0.01736 -0.17279 0.01644 -0.16784 0.01597 C -0.16693 0.01551 -0.16589 0.01505 -0.16484 0.01458 C -0.16328 0.01366 -0.16172 0.01273 -0.16029 0.01181 C -0.15951 0.01134 -0.15872 0.01088 -0.15794 0.01042 C -0.15534 0.00926 -0.15312 0.0081 -0.15026 0.00764 C -0.1457 0.00718 -0.14115 0.00695 -0.13646 0.00648 C -0.13581 0.00602 -0.13437 0.00648 -0.13424 0.00509 C -0.13385 0.00208 -0.13542 -0.00879 -0.13581 -0.01273 C -0.13607 -0.0162 -0.13607 -0.01991 -0.13646 -0.02361 C -0.13685 -0.02592 -0.13763 -0.02801 -0.13802 -0.03032 C -0.13841 -0.03217 -0.13854 -0.03403 -0.1388 -0.03588 C -0.13906 -0.03727 -0.13932 -0.03842 -0.13958 -0.03981 C -0.13984 -0.04213 -0.13997 -0.04444 -0.14036 -0.04676 C -0.14076 -0.04907 -0.14141 -0.05116 -0.14193 -0.05347 C -0.14258 -0.06273 -0.14336 -0.07106 -0.14336 -0.08079 C -0.14336 -0.09375 -0.14284 -0.10694 -0.14258 -0.12014 C -0.13594 -0.08449 -0.14648 -0.14352 -0.13724 -0.06157 C -0.13646 -0.05463 -0.13607 -0.05185 -0.13581 -0.04398 C -0.13372 0.00324 -0.13685 -0.01435 -0.13346 0.00371 C -0.13034 0.00324 -0.12734 0.00301 -0.12422 0.00232 C -0.12344 0.00208 -0.12279 0.00116 -0.12201 0.00093 C -0.11914 0.00023 -0.11641 -1.48148E-6 -0.11354 -0.00046 C -0.1099 -0.00208 -0.10794 -0.00324 -0.10365 -0.00324 C -0.10078 -0.00324 -0.09805 -0.00231 -0.09518 -0.00185 C -0.08359 -0.00463 -0.09635 -0.00069 -0.08372 -0.00717 C -0.08216 -0.00787 -0.0806 -0.0081 -0.07917 -0.00856 C -0.06784 -0.01134 -0.06836 -0.01111 -0.05846 -0.01273 C -0.05951 -0.0118 -0.06042 -0.01042 -0.06146 -0.00995 C -0.06732 -0.00741 -0.07135 -0.00903 -0.0776 -0.00995 C -0.07839 -0.01042 -0.07917 -0.01065 -0.07982 -0.01134 C -0.08268 -0.01389 -0.0819 -0.01435 -0.08451 -0.01805 C -0.08516 -0.01921 -0.08594 -0.01991 -0.08672 -0.02083 C -0.08776 -0.02361 -0.08906 -0.02616 -0.08984 -0.02893 C -0.0918 -0.03588 -0.09076 -0.03264 -0.09284 -0.03842 C -0.0944 -0.04884 -0.09284 -0.03889 -0.09518 -0.05069 C -0.09596 -0.05486 -0.09674 -0.05903 -0.09753 -0.06296 L -0.09831 -0.06713 C -0.09844 -0.06944 -0.09974 -0.0831 -0.09974 -0.08472 C -0.09974 -0.09167 -0.09935 -0.09838 -0.09896 -0.10509 C -0.09896 -0.10694 -0.0987 -0.10903 -0.09831 -0.11065 C -0.09792 -0.1118 -0.09714 -0.11227 -0.09674 -0.11342 C -0.09375 -0.12014 -0.09544 -0.12153 -0.08906 -0.12824 C -0.08776 -0.12963 -0.08646 -0.13102 -0.08529 -0.13241 C -0.08372 -0.13426 -0.08242 -0.13704 -0.0806 -0.13796 C -0.07109 -0.14213 -0.08294 -0.13657 -0.07526 -0.14051 C -0.07422 -0.14097 -0.07318 -0.14143 -0.07227 -0.1419 C -0.0638 -0.14143 -0.05534 -0.14143 -0.04701 -0.14051 C -0.04596 -0.14051 -0.04492 -0.13981 -0.04388 -0.13912 C -0.04167 -0.13773 -0.04049 -0.13611 -0.03854 -0.13379 C -0.03802 -0.13241 -0.03737 -0.13125 -0.03698 -0.12963 C -0.03542 -0.12315 -0.03542 -0.12014 -0.03477 -0.11342 C -0.03398 -0.08356 -0.0332 -0.06829 -0.03477 -0.03727 C -0.03477 -0.03542 -0.03568 -0.03449 -0.0362 -0.0331 C -0.03776 -0.0294 -0.03945 -0.02592 -0.04089 -0.02222 C -0.04232 -0.01829 -0.0431 -0.01574 -0.04544 -0.01273 C -0.04609 -0.0118 -0.04701 -0.0118 -0.04779 -0.01134 C -0.04948 -0.0118 -0.0513 -0.01204 -0.05312 -0.01273 C -0.05417 -0.01296 -0.05612 -0.01204 -0.05612 -0.01412 C -0.05612 -0.01597 -0.05417 -0.01597 -0.05312 -0.01667 C -0.05156 -0.01782 -0.04766 -0.01875 -0.04622 -0.01944 C -0.04544 -0.01991 -0.04466 -0.02037 -0.04388 -0.02083 C -0.0401 -0.02268 -0.0362 -0.0243 -0.03242 -0.02616 C -0.03164 -0.02662 -0.03099 -0.02754 -0.03008 -0.02754 C -0.02526 -0.02847 -0.02044 -0.02847 -0.01562 -0.02893 C -0.01458 -0.0294 -0.01354 -0.03009 -0.0125 -0.03032 L 0.01732 -0.03842 C 0.01706 -0.04629 0.01706 -0.05393 0.01654 -0.06157 C 0.01654 -0.06296 0.01602 -0.06435 0.01576 -0.06574 C 0.01549 -0.06759 0.01536 -0.06944 0.01497 -0.07106 C 0.01484 -0.07245 0.01445 -0.07384 0.01432 -0.07523 C 0.01393 -0.07754 0.0138 -0.07986 0.01354 -0.08217 C 0.01328 -0.0868 0.01198 -0.11389 0.01198 -0.11736 C 0.01198 -0.12569 0.01172 -0.13403 0.01276 -0.1419 C 0.01315 -0.14537 0.01953 -0.14815 0.02044 -0.14884 C 0.02083 -0.14954 0.02122 -0.15139 0.02188 -0.15139 C 0.03151 -0.15208 0.03633 -0.15347 0.04336 -0.14884 C 0.04466 -0.14792 0.04583 -0.14676 0.04714 -0.14606 C 0.04844 -0.14537 0.04974 -0.14514 0.05104 -0.14467 C 0.06068 -0.13611 0.05547 -0.14398 0.05794 -0.13518 C 0.05833 -0.13356 0.05885 -0.13241 0.05938 -0.13102 C 0.05964 -0.12917 0.06055 -0.12106 0.06094 -0.11875 C 0.06133 -0.1169 0.06198 -0.11528 0.0625 -0.11342 C 0.06237 -0.10972 0.0625 -0.09861 0.06094 -0.09305 C 0.06029 -0.09074 0.05833 -0.08588 0.05716 -0.08472 C 0.05573 -0.08333 0.05404 -0.08287 0.05247 -0.08217 C 0.03984 -0.07639 0.05052 -0.08079 0.01966 -0.0794 C 0.03438 -0.07893 0.04922 -0.07917 0.06406 -0.07801 C 0.06758 -0.07778 0.06719 -0.0743 0.06784 -0.06991 C 0.06641 -0.05023 0.06849 -0.06504 0.06549 -0.05486 C 0.06523 -0.05347 0.06523 -0.05185 0.06471 -0.05069 C 0.0638 -0.04815 0.06081 -0.04421 0.05938 -0.04259 C 0.05599 -0.03842 0.05482 -0.03634 0.05104 -0.03449 C 0.04974 -0.03379 0.04844 -0.03356 0.04714 -0.0331 C 0.04635 -0.03264 0.0457 -0.03194 0.04492 -0.03171 C 0.0418 -0.03102 0.0388 -0.03079 0.03568 -0.03032 C 0.03333 -0.02986 0.03112 -0.02893 0.02878 -0.02893 C 0.02695 -0.02893 0.03242 -0.02986 0.03411 -0.03032 C 0.03672 -0.03125 0.03932 -0.03194 0.0418 -0.0331 C 0.04792 -0.03588 0.04167 -0.03333 0.05104 -0.03588 C 0.05964 -0.03819 0.04987 -0.03773 0.06549 -0.03842 C 0.07826 -0.03912 0.09102 -0.03935 0.10378 -0.03981 C 0.10651 -0.04051 0.11133 -0.0412 0.1138 -0.04398 C 0.11576 -0.04629 0.11823 -0.04768 0.11992 -0.05069 L 0.12448 -0.05903 C 0.12526 -0.06018 0.12617 -0.06157 0.12682 -0.06296 L 0.12904 -0.06852 L 0.1306 -0.07662 L 0.13138 -0.08079 C 0.13112 -0.08842 0.13125 -0.09629 0.1306 -0.10393 C 0.13047 -0.10555 0.12969 -0.10671 0.12904 -0.10787 C 0.12617 -0.11366 0.1263 -0.11458 0.12292 -0.11597 C 0.12174 -0.11667 0.12044 -0.11736 0.11914 -0.11736 C 0.1112 -0.11852 0.10326 -0.11921 0.09544 -0.12014 C 0.09388 -0.1206 0.09232 -0.12083 0.09076 -0.12153 C 0.08997 -0.12176 0.08932 -0.12245 0.08854 -0.12292 C 0.0875 -0.12338 0.08646 -0.12384 0.08542 -0.1243 C 0.08464 -0.12569 0.08359 -0.12662 0.0832 -0.12824 C 0.08255 -0.13032 0.08255 -0.13287 0.08242 -0.13518 C 0.08203 -0.14051 0.08203 -0.14606 0.08164 -0.15139 C 0.08151 -0.15278 0.08112 -0.15417 0.08086 -0.15555 C 0.0806 -0.15741 0.08034 -0.15926 0.08008 -0.16088 C 0.08034 -0.16597 0.07943 -0.17153 0.08086 -0.17592 C 0.08229 -0.18009 0.08529 -0.18194 0.08776 -0.18403 C 0.08932 -0.18542 0.09089 -0.1868 0.09232 -0.18819 C 0.09518 -0.19097 0.09518 -0.19305 0.09922 -0.19375 C 0.10742 -0.19467 0.11549 -0.19444 0.1237 -0.19491 C 0.11823 -0.19815 0.12292 -0.19606 0.11224 -0.19375 C 0.10768 -0.19259 0.09844 -0.19097 0.09844 -0.19097 C 0.09714 -0.19004 0.09583 -0.18912 0.09466 -0.18819 C 0.08893 -0.18379 0.09401 -0.1868 0.08932 -0.18403 C 0.08854 -0.1831 0.08763 -0.18241 0.08698 -0.18148 C 0.08333 -0.17616 0.08516 -0.17384 0.08464 -0.16227 C 0.08516 -0.15463 0.08516 -0.15254 0.0862 -0.14606 C 0.08672 -0.14329 0.08672 -0.14004 0.08776 -0.13796 C 0.08854 -0.13611 0.08919 -0.13403 0.08997 -0.13241 C 0.09128 -0.13009 0.09206 -0.12616 0.09388 -0.12569 L 0.09844 -0.1243 C 0.09922 -0.12384 0.1 -0.12315 0.10078 -0.12292 C 0.10365 -0.12176 0.10885 -0.12083 0.11146 -0.12014 C 0.11797 -0.1162 0.10755 -0.12222 0.11836 -0.11736 C 0.11992 -0.11667 0.12292 -0.11481 0.12292 -0.11481 C 0.1237 -0.11389 0.12461 -0.11319 0.12526 -0.11204 C 0.13034 -0.10301 0.12292 -0.1125 0.12904 -0.10509 C 0.13346 -0.09352 0.12826 -0.10833 0.13138 -0.09699 C 0.13177 -0.0956 0.13242 -0.09421 0.13294 -0.09305 C 0.1332 -0.0912 0.13333 -0.08935 0.13359 -0.0875 C 0.13385 -0.08611 0.13438 -0.08495 0.13438 -0.08333 C 0.13438 -0.07801 0.13424 -0.07245 0.13359 -0.06713 C 0.13346 -0.06551 0.13268 -0.06435 0.13216 -0.06296 C 0.13294 -0.06018 0.13333 -0.05717 0.13438 -0.05486 C 0.1349 -0.0537 0.13594 -0.0537 0.13672 -0.05347 C 0.13971 -0.05278 0.14284 -0.05254 0.14596 -0.05208 C 0.14688 -0.05254 0.14792 -0.05347 0.14896 -0.05347 C 0.22708 -0.05717 0.20313 -0.02037 0.20404 -0.18148 C 0.20273 -0.18287 0.19896 -0.18426 0.20026 -0.18542 C 0.20234 -0.18727 0.20534 -0.18657 0.20716 -0.18403 C 0.20807 -0.18264 0.20508 -0.18148 0.20404 -0.18009 C 0.20339 -0.17824 0.20104 -0.17245 0.20104 -0.1706 C 0.20078 -0.1669 0.20156 -0.16319 0.20182 -0.15972 C 0.20195 -0.15648 0.20221 -0.15324 0.2026 -0.15 C 0.20286 -0.14629 0.20339 -0.14398 0.20404 -0.14051 C 0.20469 -0.11898 0.20443 -0.11921 0.2056 -0.10254 C 0.20586 -0.0993 0.20599 -0.09606 0.20638 -0.09305 C 0.20651 -0.0912 0.2069 -0.08935 0.20716 -0.0875 C 0.20911 -0.07199 0.20677 -0.08842 0.20872 -0.07523 C 0.20885 -0.06944 0.20833 -0.06319 0.20938 -0.05764 C 0.20977 -0.05579 0.21146 -0.05625 0.2125 -0.05625 C 0.22396 -0.05625 0.23542 -0.05717 0.24688 -0.05764 C 0.24661 -0.0662 0.24648 -0.07477 0.24622 -0.08333 C 0.24544 -0.10764 0.24674 -0.0993 0.24466 -0.11065 C 0.2444 -0.12014 0.24427 -0.12963 0.24388 -0.13912 C 0.24375 -0.14074 0.2431 -0.1419 0.2431 -0.14329 C 0.2431 -0.15046 0.24323 -0.15787 0.24388 -0.16504 C 0.24401 -0.16713 0.24427 -0.16967 0.24544 -0.1706 C 0.24805 -0.17222 0.25104 -0.17153 0.25378 -0.17176 C 0.25768 -0.17245 0.26146 -0.17292 0.26523 -0.17315 C 0.27292 -0.17384 0.29596 -0.17454 0.28828 -0.17454 C 0.2763 -0.17454 0.26432 -0.17361 0.25234 -0.17315 C 0.25091 -0.16389 0.25182 -0.1706 0.25078 -0.15694 C 0.2487 -0.1287 0.25143 -0.16782 0.24922 -0.13657 C 0.24948 -0.12963 0.24648 -0.11898 0.25 -0.11597 C 0.25664 -0.11042 0.26484 -0.11667 0.27214 -0.11736 C 0.27669 -0.11782 0.27487 -0.11875 0.27826 -0.12014 C 0.29518 -0.12685 0.2737 -0.11736 0.28594 -0.12292 C 0.29206 -0.12245 0.31042 -0.12222 0.3043 -0.12153 C 0.2474 -0.11597 0.27331 -0.12708 0.25456 -0.11875 L 0.24766 -0.10648 L 0.24544 -0.10254 C 0.2457 -0.09167 0.24583 -0.08079 0.24622 -0.06991 C 0.24635 -0.06528 0.24609 -0.06042 0.24688 -0.05625 C 0.24727 -0.05463 0.24844 -0.0544 0.24922 -0.05347 L 0.27826 -0.05625 C 0.28086 -0.05648 0.28346 -0.05694 0.28594 -0.05764 C 0.2875 -0.05787 0.28906 -0.05879 0.29049 -0.05903 C 0.29974 -0.06018 0.30898 -0.06065 0.3181 -0.06157 C 0.31888 -0.0625 0.31966 -0.06342 0.32044 -0.06435 C 0.32214 -0.0669 0.32422 -0.07245 0.325 -0.07523 C 0.32578 -0.07778 0.32656 -0.08333 0.32656 -0.08333 C 0.32682 -0.09329 0.32682 -0.10347 0.32734 -0.11342 C 0.32734 -0.11528 0.32799 -0.1169 0.32799 -0.11875 C 0.32969 -0.18171 0.32682 -0.15347 0.32956 -0.1787 C 0.33216 -0.17176 0.32969 -0.17639 0.3349 -0.17315 C 0.34987 -0.16435 0.33958 -0.16759 0.35182 -0.16504 C 0.35716 -0.1618 0.35586 -0.16504 0.35716 -0.15833 C 0.3569 -0.15092 0.35677 -0.14375 0.35638 -0.13657 C 0.35625 -0.13403 0.35508 -0.13009 0.35404 -0.12824 C 0.35339 -0.12708 0.35247 -0.12662 0.35182 -0.12569 C 0.35039 -0.12338 0.34961 -0.11991 0.34792 -0.11875 C 0.34232 -0.11551 0.34492 -0.11667 0.34036 -0.11481 C 0.33424 -0.10625 0.33854 -0.11088 0.32956 -0.10509 C 0.32826 -0.1044 0.32578 -0.10254 0.32578 -0.10254 C 0.33034 -0.10162 0.3349 -0.10092 0.33958 -0.09977 C 0.34063 -0.09954 0.34167 -0.0993 0.34258 -0.09838 C 0.34753 -0.09305 0.34414 -0.09444 0.34714 -0.08889 C 0.34831 -0.0868 0.34974 -0.08542 0.35104 -0.08333 C 0.35208 -0.08171 0.35299 -0.07963 0.35404 -0.07801 C 0.35521 -0.07639 0.35664 -0.07546 0.35794 -0.07384 C 0.35898 -0.07268 0.3599 -0.07106 0.36094 -0.06991 C 0.36094 -0.06991 0.36484 -0.06643 0.36563 -0.06574 L -0.17174 -0.37315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1000"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AD TO THE B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D7D52FB1-F0EC-41D5-8C2E-B79B3C243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91" y="0"/>
            <a:ext cx="9941382" cy="6858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D543A8BA-6A02-4DD3-96F2-DB9634E3D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custGeom>
            <a:avLst/>
            <a:gdLst>
              <a:gd name="connsiteX0" fmla="*/ 3931983 w 7541443"/>
              <a:gd name="connsiteY0" fmla="*/ 1105786 h 6858000"/>
              <a:gd name="connsiteX1" fmla="*/ 1279160 w 7541443"/>
              <a:gd name="connsiteY1" fmla="*/ 3386470 h 6858000"/>
              <a:gd name="connsiteX2" fmla="*/ 3931983 w 7541443"/>
              <a:gd name="connsiteY2" fmla="*/ 5667154 h 6858000"/>
              <a:gd name="connsiteX3" fmla="*/ 6584806 w 7541443"/>
              <a:gd name="connsiteY3" fmla="*/ 3386470 h 6858000"/>
              <a:gd name="connsiteX4" fmla="*/ 3931983 w 7541443"/>
              <a:gd name="connsiteY4" fmla="*/ 1105786 h 6858000"/>
              <a:gd name="connsiteX5" fmla="*/ 0 w 7541443"/>
              <a:gd name="connsiteY5" fmla="*/ 0 h 6858000"/>
              <a:gd name="connsiteX6" fmla="*/ 7541443 w 7541443"/>
              <a:gd name="connsiteY6" fmla="*/ 0 h 6858000"/>
              <a:gd name="connsiteX7" fmla="*/ 7541443 w 7541443"/>
              <a:gd name="connsiteY7" fmla="*/ 6858000 h 6858000"/>
              <a:gd name="connsiteX8" fmla="*/ 0 w 754144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1443" h="6858000">
                <a:moveTo>
                  <a:pt x="3931983" y="1105786"/>
                </a:moveTo>
                <a:cubicBezTo>
                  <a:pt x="2466869" y="1105786"/>
                  <a:pt x="1279160" y="2126883"/>
                  <a:pt x="1279160" y="3386470"/>
                </a:cubicBezTo>
                <a:cubicBezTo>
                  <a:pt x="1279160" y="4646057"/>
                  <a:pt x="2466869" y="5667154"/>
                  <a:pt x="3931983" y="5667154"/>
                </a:cubicBezTo>
                <a:cubicBezTo>
                  <a:pt x="5397097" y="5667154"/>
                  <a:pt x="6584806" y="4646057"/>
                  <a:pt x="6584806" y="3386470"/>
                </a:cubicBezTo>
                <a:cubicBezTo>
                  <a:pt x="6584806" y="2126883"/>
                  <a:pt x="5397097" y="1105786"/>
                  <a:pt x="3931983" y="1105786"/>
                </a:cubicBezTo>
                <a:close/>
                <a:moveTo>
                  <a:pt x="0" y="0"/>
                </a:moveTo>
                <a:lnTo>
                  <a:pt x="7541443" y="0"/>
                </a:lnTo>
                <a:lnTo>
                  <a:pt x="75414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4C266EB-7AD7-46FA-A8C3-1879A70363AC}"/>
              </a:ext>
            </a:extLst>
          </p:cNvPr>
          <p:cNvSpPr txBox="1"/>
          <p:nvPr/>
        </p:nvSpPr>
        <p:spPr>
          <a:xfrm>
            <a:off x="4274289" y="2446907"/>
            <a:ext cx="627675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2342983" lon="19834753" rev="453593"/>
              </a:camera>
              <a:lightRig rig="harsh" dir="t"/>
            </a:scene3d>
            <a:sp3d contourW="12700" prstMaterial="matte">
              <a:extrusionClr>
                <a:schemeClr val="accent2"/>
              </a:extrusionClr>
              <a:contourClr>
                <a:schemeClr val="accent1"/>
              </a:contourClr>
            </a:sp3d>
          </a:bodyPr>
          <a:lstStyle/>
          <a:p>
            <a:r>
              <a:rPr lang="hu-HU" sz="9600" dirty="0">
                <a:gradFill>
                  <a:gsLst>
                    <a:gs pos="0">
                      <a:srgbClr val="FFFF00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tx1"/>
                    </a:gs>
                    <a:gs pos="69000">
                      <a:schemeClr val="accent6">
                        <a:lumMod val="75000"/>
                      </a:schemeClr>
                    </a:gs>
                    <a:gs pos="56108">
                      <a:srgbClr val="7F9FD6"/>
                    </a:gs>
                    <a:gs pos="32000">
                      <a:schemeClr val="accent1"/>
                    </a:gs>
                    <a:gs pos="100000">
                      <a:srgbClr val="7030A0"/>
                    </a:gs>
                  </a:gsLst>
                  <a:lin ang="5400000" scaled="1"/>
                </a:gradFill>
                <a:effectLst>
                  <a:glow rad="139700">
                    <a:schemeClr val="accent2">
                      <a:satMod val="175000"/>
                    </a:schemeClr>
                  </a:glow>
                  <a:outerShdw dist="177800" dir="2220000" sx="112000" sy="112000" algn="ctr" rotWithShape="0">
                    <a:srgbClr val="000000"/>
                  </a:outerShdw>
                  <a:reflection blurRad="6350" stA="60000" endA="900" endPos="60000" dist="29997" dir="5400000" sy="-100000" algn="bl" rotWithShape="0"/>
                </a:effectLst>
              </a:rPr>
              <a:t>The End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32A1936B-334D-4A24-9517-BACABCBC0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94" y="2643447"/>
            <a:ext cx="2102868" cy="20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6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>
            <a:extLst>
              <a:ext uri="{FF2B5EF4-FFF2-40B4-BE49-F238E27FC236}">
                <a16:creationId xmlns:a16="http://schemas.microsoft.com/office/drawing/2014/main" id="{9439A608-7EF3-42B6-BA7F-9BDDCD96C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4" y="411163"/>
            <a:ext cx="1905000" cy="1905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C598D87-3ACF-45AC-9F54-03236EFF2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9" y="4876800"/>
            <a:ext cx="1905000" cy="1905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893BD9C-270A-4DFF-A3FE-204FBBA0B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Cím beírásához kattintson ide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73BE654-BB28-4318-B108-1FF9B21FE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Alcím beírásához kattintson ide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56F6337-5991-458D-BBB2-D2B1DDEB78E7}"/>
              </a:ext>
            </a:extLst>
          </p:cNvPr>
          <p:cNvSpPr txBox="1"/>
          <p:nvPr/>
        </p:nvSpPr>
        <p:spPr>
          <a:xfrm>
            <a:off x="-167951" y="6400800"/>
            <a:ext cx="236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Cock</a:t>
            </a:r>
            <a:r>
              <a:rPr lang="hu-HU" dirty="0"/>
              <a:t>?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61DD420-42A1-4952-B0C9-6583E63C6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08" y="88641"/>
            <a:ext cx="2286000" cy="2286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2A06543-BE04-4A93-9516-B848C8151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597" y="0"/>
            <a:ext cx="2200402" cy="21087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172C639-D256-4051-B6DE-9705959ED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499" y="4429919"/>
            <a:ext cx="2286000" cy="2286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2819DC4-66D9-4007-9A0E-A145DC005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94" y="4857499"/>
            <a:ext cx="1880438" cy="1802086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30C91CD-2CEA-4FD6-A728-2C94C7821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5925628"/>
            <a:ext cx="1995416" cy="1147364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B9FC29F-2EE5-4C26-815C-3D46F0A4B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8061">
            <a:off x="4191000" y="30163"/>
            <a:ext cx="2286000" cy="228600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61D42FFA-DBBA-408B-9282-197268921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3975">
            <a:off x="2090277" y="2463282"/>
            <a:ext cx="2200402" cy="2108718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70BBCFCA-6715-4362-B23A-7AE3CBF80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7732">
            <a:off x="6563711" y="4439846"/>
            <a:ext cx="2199789" cy="219978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B4A987B-B2CF-4814-927A-7A2CD264A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74424" y="1807102"/>
            <a:ext cx="2200402" cy="2108718"/>
          </a:xfrm>
          <a:prstGeom prst="rect">
            <a:avLst/>
          </a:prstGeom>
        </p:spPr>
      </p:pic>
      <p:pic>
        <p:nvPicPr>
          <p:cNvPr id="5" name="yt5s.io - ONE RAT Meme Extended (128 kbps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1206.18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6" name="Kép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75262">
            <a:off x="6505983" y="-1575483"/>
            <a:ext cx="3141221" cy="3141221"/>
          </a:xfrm>
          <a:prstGeom prst="rect">
            <a:avLst/>
          </a:prstGeom>
        </p:spPr>
      </p:pic>
      <p:pic>
        <p:nvPicPr>
          <p:cNvPr id="27" name="Kép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15588">
            <a:off x="-774233" y="5093702"/>
            <a:ext cx="1838393" cy="1838393"/>
          </a:xfrm>
          <a:prstGeom prst="rect">
            <a:avLst/>
          </a:prstGeom>
        </p:spPr>
      </p:pic>
      <p:pic>
        <p:nvPicPr>
          <p:cNvPr id="30" name="Kép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39493">
            <a:off x="5143500" y="-67467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5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7576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24</Words>
  <Application>Microsoft Office PowerPoint</Application>
  <PresentationFormat>Szélesvásznú</PresentationFormat>
  <Paragraphs>9</Paragraphs>
  <Slides>4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Office-téma</vt:lpstr>
      <vt:lpstr>Blue lobester</vt:lpstr>
      <vt:lpstr>Ble lobetr</vt:lpstr>
      <vt:lpstr>PowerPoint-bemutató</vt:lpstr>
      <vt:lpstr>Cím beírásához kattintson 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 lobetr</dc:title>
  <dc:creator>Suli</dc:creator>
  <cp:lastModifiedBy>Vörös Ádám</cp:lastModifiedBy>
  <cp:revision>15</cp:revision>
  <dcterms:created xsi:type="dcterms:W3CDTF">2022-12-16T09:08:43Z</dcterms:created>
  <dcterms:modified xsi:type="dcterms:W3CDTF">2022-12-16T23:03:13Z</dcterms:modified>
</cp:coreProperties>
</file>